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800"/>
    <a:srgbClr val="E6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5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D55665-2DC9-3AB4-1410-4956481A0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746968"/>
            <a:ext cx="4999859" cy="506440"/>
          </a:xfrm>
        </p:spPr>
        <p:txBody>
          <a:bodyPr/>
          <a:lstStyle/>
          <a:p>
            <a:r>
              <a:rPr lang="en-GB" sz="2000" dirty="0"/>
              <a:t>STOCK INVENTORY WEBSITE</a:t>
            </a:r>
            <a:endParaRPr lang="en-IN" sz="2000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9B16C6-E1A0-203C-955A-FCD3C33E22D4}"/>
              </a:ext>
            </a:extLst>
          </p:cNvPr>
          <p:cNvSpPr txBox="1">
            <a:spLocks/>
          </p:cNvSpPr>
          <p:nvPr/>
        </p:nvSpPr>
        <p:spPr>
          <a:xfrm>
            <a:off x="-1" y="340580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/>
              <a:t>TASK - 1</a:t>
            </a:r>
            <a:endParaRPr lang="en-IN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Stock Inventory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385312307"/>
              </p:ext>
            </p:extLst>
          </p:nvPr>
        </p:nvGraphicFramePr>
        <p:xfrm>
          <a:off x="190850" y="2200475"/>
          <a:ext cx="4279525" cy="198105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au721220205012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GUNAL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au721220205042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RETHIK M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au721220205052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SOWMIYA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SWETHA V J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44936-EFA0-CA65-203A-86DB5075A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548187" cy="73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89B2E-A89B-AD5E-C99F-DE23568A85FF}"/>
              </a:ext>
            </a:extLst>
          </p:cNvPr>
          <p:cNvSpPr txBox="1"/>
          <p:nvPr/>
        </p:nvSpPr>
        <p:spPr>
          <a:xfrm>
            <a:off x="516834" y="251791"/>
            <a:ext cx="206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206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Task - 1</a:t>
            </a:r>
            <a:endParaRPr lang="en-IN" sz="1800" b="1" dirty="0">
              <a:solidFill>
                <a:srgbClr val="00206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09273-B9BB-4101-8EC0-0E4D32BF3CDA}"/>
              </a:ext>
            </a:extLst>
          </p:cNvPr>
          <p:cNvSpPr txBox="1"/>
          <p:nvPr/>
        </p:nvSpPr>
        <p:spPr>
          <a:xfrm>
            <a:off x="516834" y="622852"/>
            <a:ext cx="27962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Creation of SRS &amp; GitHub</a:t>
            </a:r>
            <a:endParaRPr lang="en-IN" sz="1700" b="1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9E49E-0725-BB19-0D8C-972DE529E603}"/>
              </a:ext>
            </a:extLst>
          </p:cNvPr>
          <p:cNvSpPr txBox="1"/>
          <p:nvPr/>
        </p:nvSpPr>
        <p:spPr>
          <a:xfrm>
            <a:off x="609599" y="961406"/>
            <a:ext cx="4982817" cy="103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Create SRS : Stock Inventory Website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Creation &amp; Set-up of GitHub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Creation &amp; Hands-on to various commands of Git Bash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3A5F5-1F51-E6BB-F03E-D98E4C5F4E3F}"/>
              </a:ext>
            </a:extLst>
          </p:cNvPr>
          <p:cNvSpPr txBox="1"/>
          <p:nvPr/>
        </p:nvSpPr>
        <p:spPr>
          <a:xfrm>
            <a:off x="516833" y="1938511"/>
            <a:ext cx="27962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Evaluation Metric:</a:t>
            </a:r>
            <a:endParaRPr lang="en-IN" sz="1700" b="1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B4FA3-CD79-E460-095D-03956E17CBE0}"/>
              </a:ext>
            </a:extLst>
          </p:cNvPr>
          <p:cNvSpPr txBox="1"/>
          <p:nvPr/>
        </p:nvSpPr>
        <p:spPr>
          <a:xfrm>
            <a:off x="609599" y="2257831"/>
            <a:ext cx="353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100% Completion of the above tasks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54FA6-0019-76F5-1BFC-6DB3D54CFC51}"/>
              </a:ext>
            </a:extLst>
          </p:cNvPr>
          <p:cNvSpPr txBox="1"/>
          <p:nvPr/>
        </p:nvSpPr>
        <p:spPr>
          <a:xfrm>
            <a:off x="516834" y="3008243"/>
            <a:ext cx="22594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D068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Learning Outcome</a:t>
            </a:r>
            <a:endParaRPr lang="en-IN" sz="1700" b="1" dirty="0">
              <a:solidFill>
                <a:srgbClr val="D0680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C3D95-4978-2480-C246-F51F74E8422E}"/>
              </a:ext>
            </a:extLst>
          </p:cNvPr>
          <p:cNvSpPr txBox="1"/>
          <p:nvPr/>
        </p:nvSpPr>
        <p:spPr>
          <a:xfrm>
            <a:off x="609599" y="3292941"/>
            <a:ext cx="7785653" cy="135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Get to know about different lifecycle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Understanding importance and how to create an SRS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Knowing various commands of GitHub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Understanding agile and scrum management techniques for efficient product development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04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33E68-1856-C3AA-E4DD-DAA4742EDF08}"/>
              </a:ext>
            </a:extLst>
          </p:cNvPr>
          <p:cNvSpPr txBox="1"/>
          <p:nvPr/>
        </p:nvSpPr>
        <p:spPr>
          <a:xfrm>
            <a:off x="546804" y="649357"/>
            <a:ext cx="7464135" cy="175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T</a:t>
            </a:r>
            <a:r>
              <a:rPr lang="en-US" sz="14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racking of inventory movement to maintain accurate stock levels.</a:t>
            </a: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Product </a:t>
            </a:r>
            <a:r>
              <a:rPr lang="en-US" sz="1400" kern="0" spc="-44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adonis-web" pitchFamily="34" charset="-120"/>
              </a:rPr>
              <a:t>Categories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Efficient organization with different categories and subcategories of products.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Easily monitor and manage incoming orders to ensure quick delivery.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kern="0" spc="-35" dirty="0">
                <a:solidFill>
                  <a:srgbClr val="272525"/>
                </a:solidFill>
                <a:latin typeface="EB Garamond Medium" panose="00000600000000000000" pitchFamily="2" charset="0"/>
                <a:ea typeface="EB Garamond Medium" panose="00000600000000000000" pitchFamily="2" charset="0"/>
                <a:cs typeface="Source Sans Pro" pitchFamily="34" charset="-120"/>
              </a:rPr>
              <a:t>Comprehensive reports for better decision-making and analytics to identify trends.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E9CFC-64A7-D4C9-647E-713B1B4D8E3D}"/>
              </a:ext>
            </a:extLst>
          </p:cNvPr>
          <p:cNvSpPr txBox="1"/>
          <p:nvPr/>
        </p:nvSpPr>
        <p:spPr>
          <a:xfrm>
            <a:off x="661307" y="3314700"/>
            <a:ext cx="746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inventory.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913633" y="1755358"/>
            <a:ext cx="313090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https://github.com/GunalRamesh/CD2_9-Task-1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https://github.com/rs-rethik/CD2_9-Task-1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https://github.com/Sowmiya-17/CD2_9-Task-1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https://github.com/swetharamanan/CD2_9-Task-1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288</Words>
  <Application>Microsoft Office PowerPoint</Application>
  <PresentationFormat>On-screen Show (16:9)</PresentationFormat>
  <Paragraphs>53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EB Garamond</vt:lpstr>
      <vt:lpstr>Wingdings</vt:lpstr>
      <vt:lpstr>EB Garamond SemiBold</vt:lpstr>
      <vt:lpstr>Noto Sans Symbols</vt:lpstr>
      <vt:lpstr>Public Sans</vt:lpstr>
      <vt:lpstr>Arial</vt:lpstr>
      <vt:lpstr>EB Garamond Medium</vt:lpstr>
      <vt:lpstr>Simple Light</vt:lpstr>
      <vt:lpstr>PowerPoint Presentation</vt:lpstr>
      <vt:lpstr>Stock Inventory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Sowmiya Thangavel</cp:lastModifiedBy>
  <cp:revision>8</cp:revision>
  <dcterms:created xsi:type="dcterms:W3CDTF">2020-08-13T11:21:46Z</dcterms:created>
  <dcterms:modified xsi:type="dcterms:W3CDTF">2023-11-10T05:16:53Z</dcterms:modified>
</cp:coreProperties>
</file>